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Primary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128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</a:t>
            </a:r>
            <a:r>
              <a:rPr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</a:t>
            </a:r>
            <a:r>
              <a:rPr lang="en-US" altLang="ja-JP" sz="12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(0)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396E3F-4833-FE70-4AC9-FDB35C4FA1B9}"/>
              </a:ext>
            </a:extLst>
          </p:cNvPr>
          <p:cNvSpPr/>
          <p:nvPr/>
        </p:nvSpPr>
        <p:spPr>
          <a:xfrm>
            <a:off x="3818277" y="1894220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A85B52-486F-E704-C22C-7339830C04A2}"/>
              </a:ext>
            </a:extLst>
          </p:cNvPr>
          <p:cNvSpPr/>
          <p:nvPr/>
        </p:nvSpPr>
        <p:spPr>
          <a:xfrm>
            <a:off x="2206869" y="17474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CB2C4E-3725-1D0B-3987-08D200D399A8}"/>
              </a:ext>
            </a:extLst>
          </p:cNvPr>
          <p:cNvSpPr/>
          <p:nvPr/>
        </p:nvSpPr>
        <p:spPr>
          <a:xfrm>
            <a:off x="4024779" y="17474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6E668-F044-BB25-51A6-5D5A12917365}"/>
              </a:ext>
            </a:extLst>
          </p:cNvPr>
          <p:cNvSpPr txBox="1"/>
          <p:nvPr/>
        </p:nvSpPr>
        <p:spPr>
          <a:xfrm>
            <a:off x="3884238" y="1402184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64-95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528405-AEDB-F304-2257-8FAFC3B43C77}"/>
              </a:ext>
            </a:extLst>
          </p:cNvPr>
          <p:cNvSpPr txBox="1"/>
          <p:nvPr/>
        </p:nvSpPr>
        <p:spPr>
          <a:xfrm>
            <a:off x="2061708" y="1378112"/>
            <a:ext cx="166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96-127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3EF320FB-B6A3-8D3F-A8EB-9BB584E7EAC8}"/>
              </a:ext>
            </a:extLst>
          </p:cNvPr>
          <p:cNvGrpSpPr/>
          <p:nvPr/>
        </p:nvGrpSpPr>
        <p:grpSpPr>
          <a:xfrm>
            <a:off x="6096000" y="91440"/>
            <a:ext cx="5994400" cy="6587574"/>
            <a:chOff x="6096000" y="91440"/>
            <a:chExt cx="5994400" cy="6587574"/>
          </a:xfrm>
        </p:grpSpPr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5838D2AB-8A45-A428-F221-7A3834E1D3CC}"/>
                </a:ext>
              </a:extLst>
            </p:cNvPr>
            <p:cNvSpPr/>
            <p:nvPr/>
          </p:nvSpPr>
          <p:spPr>
            <a:xfrm>
              <a:off x="6096000" y="91440"/>
              <a:ext cx="5994400" cy="6587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748FBED-8E9C-4BFD-A271-1F4302BCAE1F}"/>
                </a:ext>
              </a:extLst>
            </p:cNvPr>
            <p:cNvSpPr/>
            <p:nvPr/>
          </p:nvSpPr>
          <p:spPr>
            <a:xfrm>
              <a:off x="6339798" y="178986"/>
              <a:ext cx="5401076" cy="6374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F3EDF3E-80AD-BCA5-0006-56B6D2F982EB}"/>
                </a:ext>
              </a:extLst>
            </p:cNvPr>
            <p:cNvSpPr/>
            <p:nvPr/>
          </p:nvSpPr>
          <p:spPr>
            <a:xfrm>
              <a:off x="7502672" y="1869194"/>
              <a:ext cx="1046953" cy="18396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FPGA</a:t>
              </a: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F751593-7CD3-82F4-AD1C-F5C3C2551B9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8549621" y="2738053"/>
              <a:ext cx="749579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EE819A34-AD40-CAC2-5CA3-E5F3C9A6467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H="1">
              <a:off x="8997950" y="5127629"/>
              <a:ext cx="3012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D4A375FB-1EC0-CB61-62A4-9C80366BABD7}"/>
                </a:ext>
              </a:extLst>
            </p:cNvPr>
            <p:cNvSpPr/>
            <p:nvPr/>
          </p:nvSpPr>
          <p:spPr>
            <a:xfrm>
              <a:off x="9188732" y="4684113"/>
              <a:ext cx="2805569" cy="17121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3641A58A-80E9-E43F-1262-B9939477FD39}"/>
                </a:ext>
              </a:extLst>
            </p:cNvPr>
            <p:cNvSpPr/>
            <p:nvPr/>
          </p:nvSpPr>
          <p:spPr>
            <a:xfrm>
              <a:off x="6249156" y="5491219"/>
              <a:ext cx="414138" cy="1944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角丸四角形 74">
              <a:extLst>
                <a:ext uri="{FF2B5EF4-FFF2-40B4-BE49-F238E27FC236}">
                  <a16:creationId xmlns:a16="http://schemas.microsoft.com/office/drawing/2014/main" id="{EB9F55BA-866D-5824-36BA-AD95851B51F9}"/>
                </a:ext>
              </a:extLst>
            </p:cNvPr>
            <p:cNvSpPr/>
            <p:nvPr/>
          </p:nvSpPr>
          <p:spPr>
            <a:xfrm>
              <a:off x="7280628" y="5655382"/>
              <a:ext cx="676557" cy="68155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supply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EDBC5E6-EE48-2C07-18BD-5E977E8AD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2820" y="6065352"/>
              <a:ext cx="7278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8F596FEB-98BB-41CE-1FBB-7FE63A954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239" y="3592144"/>
              <a:ext cx="0" cy="20024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0F8AABE-A3C6-A079-5662-26FD5DE8C063}"/>
                </a:ext>
              </a:extLst>
            </p:cNvPr>
            <p:cNvSpPr/>
            <p:nvPr/>
          </p:nvSpPr>
          <p:spPr>
            <a:xfrm>
              <a:off x="6139184" y="668753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A2C79460-1021-B565-4D69-7382CF00D2A6}"/>
                </a:ext>
              </a:extLst>
            </p:cNvPr>
            <p:cNvSpPr txBox="1"/>
            <p:nvPr/>
          </p:nvSpPr>
          <p:spPr>
            <a:xfrm>
              <a:off x="7657886" y="3791394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B2C8F27-B504-C227-336A-6D35763866A3}"/>
                </a:ext>
              </a:extLst>
            </p:cNvPr>
            <p:cNvSpPr txBox="1"/>
            <p:nvPr/>
          </p:nvSpPr>
          <p:spPr>
            <a:xfrm>
              <a:off x="10015464" y="4035435"/>
              <a:ext cx="1358832" cy="30176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Mezzanine card</a:t>
              </a:r>
              <a:endParaRPr kumimoji="1" lang="ja-JP" altLang="en-US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40A36A0-B2A5-AF9E-E1DE-FC494E6F2BFA}"/>
                </a:ext>
              </a:extLst>
            </p:cNvPr>
            <p:cNvSpPr/>
            <p:nvPr/>
          </p:nvSpPr>
          <p:spPr>
            <a:xfrm flipH="1">
              <a:off x="9299200" y="2401848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702BD48E-0A35-7BBF-135F-62B205F19457}"/>
                </a:ext>
              </a:extLst>
            </p:cNvPr>
            <p:cNvSpPr/>
            <p:nvPr/>
          </p:nvSpPr>
          <p:spPr>
            <a:xfrm flipH="1">
              <a:off x="9299200" y="3270378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A91F9BD-FB01-AFC2-E31D-263FA27B7675}"/>
                </a:ext>
              </a:extLst>
            </p:cNvPr>
            <p:cNvSpPr/>
            <p:nvPr/>
          </p:nvSpPr>
          <p:spPr>
            <a:xfrm flipH="1">
              <a:off x="9299200" y="4791424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2150F02-3FEC-5479-95E6-384DA845312B}"/>
                </a:ext>
              </a:extLst>
            </p:cNvPr>
            <p:cNvSpPr/>
            <p:nvPr/>
          </p:nvSpPr>
          <p:spPr>
            <a:xfrm flipH="1">
              <a:off x="9299200" y="5659954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B1B7690-1B5C-D5D0-C421-ABA56AEB9A73}"/>
                </a:ext>
              </a:extLst>
            </p:cNvPr>
            <p:cNvSpPr/>
            <p:nvPr/>
          </p:nvSpPr>
          <p:spPr>
            <a:xfrm flipH="1">
              <a:off x="10301898" y="3074258"/>
              <a:ext cx="791611" cy="27083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EAB355-3F9F-9250-35DE-A63E6A188190}"/>
                </a:ext>
              </a:extLst>
            </p:cNvPr>
            <p:cNvCxnSpPr/>
            <p:nvPr/>
          </p:nvCxnSpPr>
          <p:spPr>
            <a:xfrm flipH="1" flipV="1">
              <a:off x="11119904" y="3195662"/>
              <a:ext cx="432744" cy="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89E250E-B343-FF55-42FB-39562675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9621" y="3195665"/>
              <a:ext cx="175227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F84E91B-5439-69AF-7CC1-9C1836EA6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9239" y="5594576"/>
              <a:ext cx="14726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78E9169C-F358-5FEF-0B42-FC6A685103CE}"/>
                </a:ext>
              </a:extLst>
            </p:cNvPr>
            <p:cNvSpPr/>
            <p:nvPr/>
          </p:nvSpPr>
          <p:spPr>
            <a:xfrm flipH="1">
              <a:off x="10312460" y="5463834"/>
              <a:ext cx="791611" cy="27083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8" name="片側の 2 つの角を切り取った四角形 148">
              <a:extLst>
                <a:ext uri="{FF2B5EF4-FFF2-40B4-BE49-F238E27FC236}">
                  <a16:creationId xmlns:a16="http://schemas.microsoft.com/office/drawing/2014/main" id="{6490CB6A-CADE-D56B-927F-E134D5C704DE}"/>
                </a:ext>
              </a:extLst>
            </p:cNvPr>
            <p:cNvSpPr/>
            <p:nvPr/>
          </p:nvSpPr>
          <p:spPr>
            <a:xfrm rot="16200000" flipH="1">
              <a:off x="11012174" y="5429149"/>
              <a:ext cx="1344823" cy="253317"/>
            </a:xfrm>
            <a:prstGeom prst="snip2SameRect">
              <a:avLst>
                <a:gd name="adj1" fmla="val 39394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B4C19741-C5D4-9D04-BC25-0D8B140330D7}"/>
                </a:ext>
              </a:extLst>
            </p:cNvPr>
            <p:cNvSpPr txBox="1"/>
            <p:nvPr/>
          </p:nvSpPr>
          <p:spPr>
            <a:xfrm flipH="1">
              <a:off x="9920749" y="3332832"/>
              <a:ext cx="1568710" cy="45265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Differential signal to LVCMOS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0" name="片側の 2 つの角を切り取った四角形 147">
              <a:extLst>
                <a:ext uri="{FF2B5EF4-FFF2-40B4-BE49-F238E27FC236}">
                  <a16:creationId xmlns:a16="http://schemas.microsoft.com/office/drawing/2014/main" id="{B60C12AB-2BB9-445B-A85C-5394344B0FE0}"/>
                </a:ext>
              </a:extLst>
            </p:cNvPr>
            <p:cNvSpPr/>
            <p:nvPr/>
          </p:nvSpPr>
          <p:spPr>
            <a:xfrm rot="16200000" flipH="1">
              <a:off x="11012174" y="3039573"/>
              <a:ext cx="1344823" cy="253317"/>
            </a:xfrm>
            <a:prstGeom prst="snip2SameRect">
              <a:avLst>
                <a:gd name="adj1" fmla="val 39394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BE9FAB4A-BE60-0B09-E781-13FDFA0FAB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4074" y="5594576"/>
              <a:ext cx="473942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BE63D3AD-011B-182A-F243-F6B02F3E8880}"/>
                </a:ext>
              </a:extLst>
            </p:cNvPr>
            <p:cNvSpPr txBox="1"/>
            <p:nvPr/>
          </p:nvSpPr>
          <p:spPr>
            <a:xfrm flipH="1">
              <a:off x="9842301" y="4655592"/>
              <a:ext cx="1899593" cy="45265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 differential signal input</a:t>
              </a: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9F886A24-9825-365E-252D-78E3154E883E}"/>
                </a:ext>
              </a:extLst>
            </p:cNvPr>
            <p:cNvSpPr txBox="1"/>
            <p:nvPr/>
          </p:nvSpPr>
          <p:spPr>
            <a:xfrm>
              <a:off x="9345302" y="2528731"/>
              <a:ext cx="1349492" cy="45265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Mezzanine</a:t>
              </a:r>
            </a:p>
            <a:p>
              <a:pPr algn="ctr"/>
              <a:r>
                <a:rPr lang="en-US" altLang="ja-JP" sz="12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base connectors</a:t>
              </a:r>
              <a:endParaRPr kumimoji="1" lang="ja-JP" altLang="en-US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069D5D6A-8773-347A-7614-571B29D46322}"/>
                </a:ext>
              </a:extLst>
            </p:cNvPr>
            <p:cNvSpPr txBox="1"/>
            <p:nvPr/>
          </p:nvSpPr>
          <p:spPr>
            <a:xfrm>
              <a:off x="6441930" y="6282963"/>
              <a:ext cx="112601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DC +20-35V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D1CFECE-43FF-8DAF-2A03-AF09CCF2FC83}"/>
                </a:ext>
              </a:extLst>
            </p:cNvPr>
            <p:cNvSpPr txBox="1"/>
            <p:nvPr/>
          </p:nvSpPr>
          <p:spPr>
            <a:xfrm>
              <a:off x="6493292" y="5300100"/>
              <a:ext cx="170858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AC/DC adaptor jack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98B34BFC-EB1A-FB37-83F2-709FF82EB8F6}"/>
                </a:ext>
              </a:extLst>
            </p:cNvPr>
            <p:cNvCxnSpPr/>
            <p:nvPr/>
          </p:nvCxnSpPr>
          <p:spPr>
            <a:xfrm flipV="1">
              <a:off x="7875747" y="388511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BD78EB55-D7F4-7D86-071E-E0E66EC0E481}"/>
                </a:ext>
              </a:extLst>
            </p:cNvPr>
            <p:cNvCxnSpPr/>
            <p:nvPr/>
          </p:nvCxnSpPr>
          <p:spPr>
            <a:xfrm flipV="1">
              <a:off x="7532957" y="388511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35B95973-1C16-E0EE-6796-8E492857F0A9}"/>
                </a:ext>
              </a:extLst>
            </p:cNvPr>
            <p:cNvSpPr txBox="1"/>
            <p:nvPr/>
          </p:nvSpPr>
          <p:spPr>
            <a:xfrm>
              <a:off x="7293968" y="3791394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FDEBFD7B-6AE1-9DF8-4684-F370062D383C}"/>
                </a:ext>
              </a:extLst>
            </p:cNvPr>
            <p:cNvSpPr txBox="1"/>
            <p:nvPr/>
          </p:nvSpPr>
          <p:spPr>
            <a:xfrm>
              <a:off x="6126236" y="237360"/>
              <a:ext cx="2703003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AMANEQ module</a:t>
              </a:r>
              <a:endParaRPr kumimoji="1" lang="ja-JP" altLang="en-US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670A6A89-8488-87CF-959E-F11D15A291A6}"/>
                </a:ext>
              </a:extLst>
            </p:cNvPr>
            <p:cNvGrpSpPr/>
            <p:nvPr/>
          </p:nvGrpSpPr>
          <p:grpSpPr>
            <a:xfrm>
              <a:off x="6606947" y="1975461"/>
              <a:ext cx="298850" cy="379009"/>
              <a:chOff x="6607933" y="2689859"/>
              <a:chExt cx="298850" cy="379009"/>
            </a:xfrm>
          </p:grpSpPr>
          <p:sp>
            <p:nvSpPr>
              <p:cNvPr id="124" name="正方形/長方形 123">
                <a:extLst>
                  <a:ext uri="{FF2B5EF4-FFF2-40B4-BE49-F238E27FC236}">
                    <a16:creationId xmlns:a16="http://schemas.microsoft.com/office/drawing/2014/main" id="{DFE42D63-02AD-DD85-A477-6FECE6A9715E}"/>
                  </a:ext>
                </a:extLst>
              </p:cNvPr>
              <p:cNvSpPr/>
              <p:nvPr/>
            </p:nvSpPr>
            <p:spPr>
              <a:xfrm>
                <a:off x="6607933" y="2689859"/>
                <a:ext cx="298850" cy="37900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正方形/長方形 124">
                <a:extLst>
                  <a:ext uri="{FF2B5EF4-FFF2-40B4-BE49-F238E27FC236}">
                    <a16:creationId xmlns:a16="http://schemas.microsoft.com/office/drawing/2014/main" id="{FDEED414-68CC-677C-7EFC-C1D3E7976BED}"/>
                  </a:ext>
                </a:extLst>
              </p:cNvPr>
              <p:cNvSpPr/>
              <p:nvPr/>
            </p:nvSpPr>
            <p:spPr>
              <a:xfrm>
                <a:off x="6661635" y="2721350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2ED78A72-F066-BBC2-C2EA-E4AF7EE0FAF5}"/>
                  </a:ext>
                </a:extLst>
              </p:cNvPr>
              <p:cNvSpPr/>
              <p:nvPr/>
            </p:nvSpPr>
            <p:spPr>
              <a:xfrm>
                <a:off x="6661635" y="2795849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正方形/長方形 126">
                <a:extLst>
                  <a:ext uri="{FF2B5EF4-FFF2-40B4-BE49-F238E27FC236}">
                    <a16:creationId xmlns:a16="http://schemas.microsoft.com/office/drawing/2014/main" id="{CF072C68-7660-9496-2B37-6F68C61114E7}"/>
                  </a:ext>
                </a:extLst>
              </p:cNvPr>
              <p:cNvSpPr/>
              <p:nvPr/>
            </p:nvSpPr>
            <p:spPr>
              <a:xfrm>
                <a:off x="6661635" y="2870105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正方形/長方形 127">
                <a:extLst>
                  <a:ext uri="{FF2B5EF4-FFF2-40B4-BE49-F238E27FC236}">
                    <a16:creationId xmlns:a16="http://schemas.microsoft.com/office/drawing/2014/main" id="{75AE5AD2-CE0C-C812-8591-719B728DD41A}"/>
                  </a:ext>
                </a:extLst>
              </p:cNvPr>
              <p:cNvSpPr/>
              <p:nvPr/>
            </p:nvSpPr>
            <p:spPr>
              <a:xfrm>
                <a:off x="6661635" y="2944604"/>
                <a:ext cx="137750" cy="518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16FA4B12-D9C0-0BB8-D0F5-4F5082B79D92}"/>
                </a:ext>
              </a:extLst>
            </p:cNvPr>
            <p:cNvSpPr txBox="1"/>
            <p:nvPr/>
          </p:nvSpPr>
          <p:spPr>
            <a:xfrm>
              <a:off x="9129618" y="4997167"/>
              <a:ext cx="1134694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LVDS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925AB3B1-625A-76BD-7723-431B422DE462}"/>
                </a:ext>
              </a:extLst>
            </p:cNvPr>
            <p:cNvSpPr txBox="1"/>
            <p:nvPr/>
          </p:nvSpPr>
          <p:spPr>
            <a:xfrm>
              <a:off x="6231970" y="1642973"/>
              <a:ext cx="968920" cy="27159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DIP Switch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92D20DA3-03E2-B236-09F2-58B9ABDA8974}"/>
                </a:ext>
              </a:extLst>
            </p:cNvPr>
            <p:cNvSpPr/>
            <p:nvPr/>
          </p:nvSpPr>
          <p:spPr>
            <a:xfrm>
              <a:off x="6139184" y="1057086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AB013BA7-1288-E3D8-9059-076E0A85AE6E}"/>
                </a:ext>
              </a:extLst>
            </p:cNvPr>
            <p:cNvSpPr/>
            <p:nvPr/>
          </p:nvSpPr>
          <p:spPr>
            <a:xfrm flipH="1">
              <a:off x="9828585" y="510891"/>
              <a:ext cx="147767" cy="6724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id="{9729E805-67AC-F90E-33E1-F87C9FCB3AA8}"/>
                </a:ext>
              </a:extLst>
            </p:cNvPr>
            <p:cNvSpPr/>
            <p:nvPr/>
          </p:nvSpPr>
          <p:spPr>
            <a:xfrm>
              <a:off x="6204989" y="4083579"/>
              <a:ext cx="695662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247A7ED9-891E-3355-8391-4BDC2E6AACF5}"/>
                </a:ext>
              </a:extLst>
            </p:cNvPr>
            <p:cNvSpPr/>
            <p:nvPr/>
          </p:nvSpPr>
          <p:spPr>
            <a:xfrm>
              <a:off x="6204989" y="4369585"/>
              <a:ext cx="695662" cy="286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Coaxial</a:t>
              </a:r>
              <a:endParaRPr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03B580CB-5139-21CC-E491-527B99FDF7A2}"/>
                </a:ext>
              </a:extLst>
            </p:cNvPr>
            <p:cNvSpPr/>
            <p:nvPr/>
          </p:nvSpPr>
          <p:spPr>
            <a:xfrm>
              <a:off x="6186252" y="4804707"/>
              <a:ext cx="1053623" cy="37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SFP3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797D06F4-1FB7-B0DC-641B-1407D60303D7}"/>
                </a:ext>
              </a:extLst>
            </p:cNvPr>
            <p:cNvSpPr/>
            <p:nvPr/>
          </p:nvSpPr>
          <p:spPr>
            <a:xfrm>
              <a:off x="6249156" y="5798341"/>
              <a:ext cx="414136" cy="5340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247F0EFB-C137-8A83-1DE9-DB7D74F1FE30}"/>
                </a:ext>
              </a:extLst>
            </p:cNvPr>
            <p:cNvSpPr/>
            <p:nvPr/>
          </p:nvSpPr>
          <p:spPr>
            <a:xfrm>
              <a:off x="7745078" y="1871559"/>
              <a:ext cx="804543" cy="3793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GTX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9A24C6E1-8629-D5A5-52D7-502B6C1F6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807" y="861016"/>
              <a:ext cx="1046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2E80E0C9-66C6-E2DE-B869-F84DE55DB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760" y="861016"/>
              <a:ext cx="0" cy="1008179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DA29BFFF-E4EE-A0D0-1FF9-E747815C8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807" y="1243580"/>
              <a:ext cx="7700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コネクタ 175">
              <a:extLst>
                <a:ext uri="{FF2B5EF4-FFF2-40B4-BE49-F238E27FC236}">
                  <a16:creationId xmlns:a16="http://schemas.microsoft.com/office/drawing/2014/main" id="{2DBB07B9-5307-735B-421E-F9350E0C6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7185" y="1242770"/>
              <a:ext cx="0" cy="626425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1547B616-92F8-FA33-28E5-9C108106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1635" y="5599250"/>
              <a:ext cx="2550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ACE5189D-DCD0-246A-E8EF-A07430ED4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6724" y="5599250"/>
              <a:ext cx="0" cy="4661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CBB8E1D8-6C2E-4306-5EDA-926AA1629960}"/>
                </a:ext>
              </a:extLst>
            </p:cNvPr>
            <p:cNvSpPr/>
            <p:nvPr/>
          </p:nvSpPr>
          <p:spPr>
            <a:xfrm>
              <a:off x="7422820" y="4185130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914342F-5A56-D45C-8D5A-E01DF661C905}"/>
                </a:ext>
              </a:extLst>
            </p:cNvPr>
            <p:cNvCxnSpPr>
              <a:cxnSpLocks/>
            </p:cNvCxnSpPr>
            <p:nvPr/>
          </p:nvCxnSpPr>
          <p:spPr>
            <a:xfrm>
              <a:off x="6896162" y="4253122"/>
              <a:ext cx="5231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FDA9F2E8-E7FD-1D05-2E7F-B2002CC65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6162" y="4533293"/>
              <a:ext cx="5276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50411EAE-E7AB-43CA-3105-F0049B120AA3}"/>
                </a:ext>
              </a:extLst>
            </p:cNvPr>
            <p:cNvSpPr txBox="1"/>
            <p:nvPr/>
          </p:nvSpPr>
          <p:spPr>
            <a:xfrm>
              <a:off x="6821552" y="4266645"/>
              <a:ext cx="641816" cy="25650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NIM</a:t>
              </a:r>
            </a:p>
          </p:txBody>
        </p: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id="{8CE1C040-E5B6-173E-8FA9-2B567987794B}"/>
                </a:ext>
              </a:extLst>
            </p:cNvPr>
            <p:cNvCxnSpPr>
              <a:cxnSpLocks/>
            </p:cNvCxnSpPr>
            <p:nvPr/>
          </p:nvCxnSpPr>
          <p:spPr>
            <a:xfrm>
              <a:off x="7605581" y="37088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2CBE661A-D223-FD3B-5E79-59FCED51D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7185" y="3708844"/>
              <a:ext cx="0" cy="476286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CE04E9C1-04C8-0685-D521-F78F0F6BA261}"/>
                </a:ext>
              </a:extLst>
            </p:cNvPr>
            <p:cNvSpPr/>
            <p:nvPr/>
          </p:nvSpPr>
          <p:spPr>
            <a:xfrm>
              <a:off x="7745079" y="4765863"/>
              <a:ext cx="705110" cy="4170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128FC376-FDC3-B1A4-B2CF-AE8E63EB2355}"/>
                </a:ext>
              </a:extLst>
            </p:cNvPr>
            <p:cNvCxnSpPr>
              <a:cxnSpLocks/>
            </p:cNvCxnSpPr>
            <p:nvPr/>
          </p:nvCxnSpPr>
          <p:spPr>
            <a:xfrm>
              <a:off x="7239875" y="4979340"/>
              <a:ext cx="5052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8132395B-8C3B-EEBF-9346-4C2B3FB3232D}"/>
                </a:ext>
              </a:extLst>
            </p:cNvPr>
            <p:cNvCxnSpPr>
              <a:cxnSpLocks/>
            </p:cNvCxnSpPr>
            <p:nvPr/>
          </p:nvCxnSpPr>
          <p:spPr>
            <a:xfrm>
              <a:off x="8316679" y="3708844"/>
              <a:ext cx="0" cy="105545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13CC8762-E4F5-004E-33AC-44D467AF42CC}"/>
                </a:ext>
              </a:extLst>
            </p:cNvPr>
            <p:cNvSpPr/>
            <p:nvPr/>
          </p:nvSpPr>
          <p:spPr>
            <a:xfrm>
              <a:off x="6418419" y="2465502"/>
              <a:ext cx="631392" cy="4984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Jitter</a:t>
              </a:r>
            </a:p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cleaner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98A20667-8FAD-4816-CED9-EAA77BC9AA97}"/>
                </a:ext>
              </a:extLst>
            </p:cNvPr>
            <p:cNvSpPr/>
            <p:nvPr/>
          </p:nvSpPr>
          <p:spPr>
            <a:xfrm>
              <a:off x="6447498" y="3132157"/>
              <a:ext cx="602312" cy="423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SD</a:t>
              </a:r>
            </a:p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RAM</a:t>
              </a:r>
              <a:endParaRPr kumimoji="1" lang="ja-JP" altLang="en-US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8ED7EB59-CBD5-0A1C-C338-3F83D615D2BC}"/>
                </a:ext>
              </a:extLst>
            </p:cNvPr>
            <p:cNvCxnSpPr>
              <a:cxnSpLocks/>
            </p:cNvCxnSpPr>
            <p:nvPr/>
          </p:nvCxnSpPr>
          <p:spPr>
            <a:xfrm>
              <a:off x="7049810" y="33543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3784A602-246C-435F-9600-95E7DCA699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4197" y="255423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CBA4CDA2-0133-72B1-8F9D-0A45BDA5BFD0}"/>
                </a:ext>
              </a:extLst>
            </p:cNvPr>
            <p:cNvCxnSpPr>
              <a:cxnSpLocks/>
            </p:cNvCxnSpPr>
            <p:nvPr/>
          </p:nvCxnSpPr>
          <p:spPr>
            <a:xfrm>
              <a:off x="7054197" y="2814583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3FAB277E-C58A-8574-8C3F-6EBA23797606}"/>
                </a:ext>
              </a:extLst>
            </p:cNvPr>
            <p:cNvCxnSpPr>
              <a:cxnSpLocks/>
            </p:cNvCxnSpPr>
            <p:nvPr/>
          </p:nvCxnSpPr>
          <p:spPr>
            <a:xfrm>
              <a:off x="7054197" y="2925708"/>
              <a:ext cx="4528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242A637A-2B63-1A28-D6C0-ABAE4171E67F}"/>
                </a:ext>
              </a:extLst>
            </p:cNvPr>
            <p:cNvCxnSpPr>
              <a:cxnSpLocks/>
            </p:cNvCxnSpPr>
            <p:nvPr/>
          </p:nvCxnSpPr>
          <p:spPr>
            <a:xfrm>
              <a:off x="6905797" y="2155707"/>
              <a:ext cx="596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C512C5B0-FDF3-4D03-6FFD-E56B1F1F7247}"/>
                </a:ext>
              </a:extLst>
            </p:cNvPr>
            <p:cNvCxnSpPr/>
            <p:nvPr/>
          </p:nvCxnSpPr>
          <p:spPr>
            <a:xfrm flipV="1">
              <a:off x="7106411" y="2091661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44E8A54E-742B-C59E-780F-0B810D712E96}"/>
                </a:ext>
              </a:extLst>
            </p:cNvPr>
            <p:cNvSpPr txBox="1"/>
            <p:nvPr/>
          </p:nvSpPr>
          <p:spPr>
            <a:xfrm>
              <a:off x="6938601" y="1902577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883756CB-36B1-5997-3529-F40BFDC45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0135" y="3429000"/>
              <a:ext cx="4478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B239CF83-A4BA-9DB7-5847-D036EA8A9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5574" y="3603630"/>
              <a:ext cx="2636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矢印コネクタ 236">
              <a:extLst>
                <a:ext uri="{FF2B5EF4-FFF2-40B4-BE49-F238E27FC236}">
                  <a16:creationId xmlns:a16="http://schemas.microsoft.com/office/drawing/2014/main" id="{D17B9EEF-EFFF-6529-E363-DB0B80D7C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7950" y="3432489"/>
              <a:ext cx="0" cy="16951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線コネクタ 240">
              <a:extLst>
                <a:ext uri="{FF2B5EF4-FFF2-40B4-BE49-F238E27FC236}">
                  <a16:creationId xmlns:a16="http://schemas.microsoft.com/office/drawing/2014/main" id="{F5E255E1-A473-9C08-3910-B20FD8D11688}"/>
                </a:ext>
              </a:extLst>
            </p:cNvPr>
            <p:cNvCxnSpPr/>
            <p:nvPr/>
          </p:nvCxnSpPr>
          <p:spPr>
            <a:xfrm flipV="1">
              <a:off x="8927218" y="4297437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コネクタ 241">
              <a:extLst>
                <a:ext uri="{FF2B5EF4-FFF2-40B4-BE49-F238E27FC236}">
                  <a16:creationId xmlns:a16="http://schemas.microsoft.com/office/drawing/2014/main" id="{07ECB4DE-B610-914A-F302-89063F68CBD6}"/>
                </a:ext>
              </a:extLst>
            </p:cNvPr>
            <p:cNvCxnSpPr/>
            <p:nvPr/>
          </p:nvCxnSpPr>
          <p:spPr>
            <a:xfrm flipV="1">
              <a:off x="8745279" y="4296830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5DAFC2AF-8C06-D77F-0EFC-B54CF3F3FD78}"/>
                </a:ext>
              </a:extLst>
            </p:cNvPr>
            <p:cNvSpPr txBox="1"/>
            <p:nvPr/>
          </p:nvSpPr>
          <p:spPr>
            <a:xfrm>
              <a:off x="9029854" y="4223839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F529379C-20AE-22FC-67D5-FAA2CDBC2587}"/>
                </a:ext>
              </a:extLst>
            </p:cNvPr>
            <p:cNvSpPr txBox="1"/>
            <p:nvPr/>
          </p:nvSpPr>
          <p:spPr>
            <a:xfrm>
              <a:off x="8420126" y="4234727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45" name="直線コネクタ 244">
              <a:extLst>
                <a:ext uri="{FF2B5EF4-FFF2-40B4-BE49-F238E27FC236}">
                  <a16:creationId xmlns:a16="http://schemas.microsoft.com/office/drawing/2014/main" id="{51590608-523E-22A2-59B8-5C2C243C84D6}"/>
                </a:ext>
              </a:extLst>
            </p:cNvPr>
            <p:cNvCxnSpPr/>
            <p:nvPr/>
          </p:nvCxnSpPr>
          <p:spPr>
            <a:xfrm flipV="1">
              <a:off x="8858931" y="2673153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コネクタ 245">
              <a:extLst>
                <a:ext uri="{FF2B5EF4-FFF2-40B4-BE49-F238E27FC236}">
                  <a16:creationId xmlns:a16="http://schemas.microsoft.com/office/drawing/2014/main" id="{1498AC43-4271-AFFE-BEE6-530B52D3224B}"/>
                </a:ext>
              </a:extLst>
            </p:cNvPr>
            <p:cNvCxnSpPr/>
            <p:nvPr/>
          </p:nvCxnSpPr>
          <p:spPr>
            <a:xfrm flipV="1">
              <a:off x="8852909" y="313850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F5AA476E-CE3C-2313-86CD-0F43B34CAC15}"/>
                </a:ext>
              </a:extLst>
            </p:cNvPr>
            <p:cNvSpPr txBox="1"/>
            <p:nvPr/>
          </p:nvSpPr>
          <p:spPr>
            <a:xfrm>
              <a:off x="8770527" y="2447864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A2F1FF4E-C446-9B53-0991-E2D87BC986D5}"/>
                </a:ext>
              </a:extLst>
            </p:cNvPr>
            <p:cNvSpPr txBox="1"/>
            <p:nvPr/>
          </p:nvSpPr>
          <p:spPr>
            <a:xfrm>
              <a:off x="8770527" y="2883091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32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1581353B-247B-7DEC-2A73-21015458C7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3114" y="2354470"/>
              <a:ext cx="48722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47260D64-47D1-E1C0-410C-9AF87029B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0336" y="828890"/>
              <a:ext cx="0" cy="1535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6641209D-64F8-AB5B-7954-0D9A53BB26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9854" y="830592"/>
              <a:ext cx="79873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線コネクタ 255">
              <a:extLst>
                <a:ext uri="{FF2B5EF4-FFF2-40B4-BE49-F238E27FC236}">
                  <a16:creationId xmlns:a16="http://schemas.microsoft.com/office/drawing/2014/main" id="{1922847D-2784-8A13-0BD4-01E0CB3425F1}"/>
                </a:ext>
              </a:extLst>
            </p:cNvPr>
            <p:cNvCxnSpPr/>
            <p:nvPr/>
          </p:nvCxnSpPr>
          <p:spPr>
            <a:xfrm flipV="1">
              <a:off x="8957886" y="1391416"/>
              <a:ext cx="143001" cy="115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EABAD4F8-2E05-C358-0573-9360A8B3B086}"/>
                </a:ext>
              </a:extLst>
            </p:cNvPr>
            <p:cNvSpPr txBox="1"/>
            <p:nvPr/>
          </p:nvSpPr>
          <p:spPr>
            <a:xfrm>
              <a:off x="9060522" y="1317818"/>
              <a:ext cx="343169" cy="2616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id="{B5429389-39EC-9981-F442-1FC915BFC9E9}"/>
                </a:ext>
              </a:extLst>
            </p:cNvPr>
            <p:cNvSpPr/>
            <p:nvPr/>
          </p:nvSpPr>
          <p:spPr>
            <a:xfrm>
              <a:off x="9198970" y="2325950"/>
              <a:ext cx="2805569" cy="17121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70902808-1A07-3A77-70C0-BE79CEBBFB15}"/>
                </a:ext>
              </a:extLst>
            </p:cNvPr>
            <p:cNvSpPr/>
            <p:nvPr/>
          </p:nvSpPr>
          <p:spPr>
            <a:xfrm>
              <a:off x="9681302" y="396401"/>
              <a:ext cx="2260186" cy="97092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DB5FB7F2-E0DC-CB94-9847-806A4E0BCAAF}"/>
                </a:ext>
              </a:extLst>
            </p:cNvPr>
            <p:cNvSpPr txBox="1"/>
            <p:nvPr/>
          </p:nvSpPr>
          <p:spPr>
            <a:xfrm>
              <a:off x="10013348" y="1433635"/>
              <a:ext cx="1786056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MS UI Gothic" panose="020B0600070205080204" pitchFamily="50" charset="-128"/>
                  <a:cs typeface="Times New Roman" panose="02020603050405020304" pitchFamily="18" charset="0"/>
                </a:rPr>
                <a:t>Mini-mezzanine card</a:t>
              </a:r>
              <a:endParaRPr kumimoji="1" lang="ja-JP" altLang="en-US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グループ化 395">
            <a:extLst>
              <a:ext uri="{FF2B5EF4-FFF2-40B4-BE49-F238E27FC236}">
                <a16:creationId xmlns:a16="http://schemas.microsoft.com/office/drawing/2014/main" id="{5AFBCD97-E6FE-C8CA-85DC-8C5EAEAEB43C}"/>
              </a:ext>
            </a:extLst>
          </p:cNvPr>
          <p:cNvGrpSpPr/>
          <p:nvPr/>
        </p:nvGrpSpPr>
        <p:grpSpPr>
          <a:xfrm>
            <a:off x="1544320" y="-294640"/>
            <a:ext cx="8010235" cy="7335520"/>
            <a:chOff x="1544320" y="-294640"/>
            <a:chExt cx="8010235" cy="7335520"/>
          </a:xfrm>
        </p:grpSpPr>
        <p:sp>
          <p:nvSpPr>
            <p:cNvPr id="395" name="正方形/長方形 394">
              <a:extLst>
                <a:ext uri="{FF2B5EF4-FFF2-40B4-BE49-F238E27FC236}">
                  <a16:creationId xmlns:a16="http://schemas.microsoft.com/office/drawing/2014/main" id="{C7DCE9ED-AD8E-61FD-9098-66B71FF031E7}"/>
                </a:ext>
              </a:extLst>
            </p:cNvPr>
            <p:cNvSpPr/>
            <p:nvPr/>
          </p:nvSpPr>
          <p:spPr>
            <a:xfrm>
              <a:off x="1544320" y="-294640"/>
              <a:ext cx="8010235" cy="7335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73A36653-96F1-B90F-8C3C-9764824D2112}"/>
                </a:ext>
              </a:extLst>
            </p:cNvPr>
            <p:cNvSpPr/>
            <p:nvPr/>
          </p:nvSpPr>
          <p:spPr>
            <a:xfrm>
              <a:off x="2824127" y="-142666"/>
              <a:ext cx="6386546" cy="7000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id="{C0488263-0953-2771-D539-AE9D12A79C7B}"/>
                </a:ext>
              </a:extLst>
            </p:cNvPr>
            <p:cNvSpPr/>
            <p:nvPr/>
          </p:nvSpPr>
          <p:spPr>
            <a:xfrm>
              <a:off x="7427987" y="787400"/>
              <a:ext cx="759872" cy="14469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" name="矢印: 上下 311">
              <a:extLst>
                <a:ext uri="{FF2B5EF4-FFF2-40B4-BE49-F238E27FC236}">
                  <a16:creationId xmlns:a16="http://schemas.microsoft.com/office/drawing/2014/main" id="{173DF62D-3D55-5523-68E2-6F729A71E077}"/>
                </a:ext>
              </a:extLst>
            </p:cNvPr>
            <p:cNvSpPr/>
            <p:nvPr/>
          </p:nvSpPr>
          <p:spPr>
            <a:xfrm>
              <a:off x="6837933" y="3099005"/>
              <a:ext cx="338554" cy="3612433"/>
            </a:xfrm>
            <a:prstGeom prst="up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9" name="正方形/長方形 318">
              <a:extLst>
                <a:ext uri="{FF2B5EF4-FFF2-40B4-BE49-F238E27FC236}">
                  <a16:creationId xmlns:a16="http://schemas.microsoft.com/office/drawing/2014/main" id="{2F22DBE6-EA18-06B5-92CA-B281C65F103D}"/>
                </a:ext>
              </a:extLst>
            </p:cNvPr>
            <p:cNvSpPr/>
            <p:nvPr/>
          </p:nvSpPr>
          <p:spPr>
            <a:xfrm>
              <a:off x="5420993" y="5409533"/>
              <a:ext cx="1001782" cy="261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FMP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0" name="直線矢印コネクタ 319">
              <a:extLst>
                <a:ext uri="{FF2B5EF4-FFF2-40B4-BE49-F238E27FC236}">
                  <a16:creationId xmlns:a16="http://schemas.microsoft.com/office/drawing/2014/main" id="{D04B8FCD-15B2-09ED-5AAB-CAB42C037FAC}"/>
                </a:ext>
              </a:extLst>
            </p:cNvPr>
            <p:cNvCxnSpPr>
              <a:cxnSpLocks/>
            </p:cNvCxnSpPr>
            <p:nvPr/>
          </p:nvCxnSpPr>
          <p:spPr>
            <a:xfrm>
              <a:off x="6422775" y="5540055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ACBBE39C-6D1F-F0DC-8386-4F818757D579}"/>
                </a:ext>
              </a:extLst>
            </p:cNvPr>
            <p:cNvSpPr/>
            <p:nvPr/>
          </p:nvSpPr>
          <p:spPr>
            <a:xfrm>
              <a:off x="7440126" y="3898165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bus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正方形/長方形 321">
              <a:extLst>
                <a:ext uri="{FF2B5EF4-FFF2-40B4-BE49-F238E27FC236}">
                  <a16:creationId xmlns:a16="http://schemas.microsoft.com/office/drawing/2014/main" id="{E5BB2906-C055-4E93-02D0-C74E38D54F81}"/>
                </a:ext>
              </a:extLst>
            </p:cNvPr>
            <p:cNvSpPr/>
            <p:nvPr/>
          </p:nvSpPr>
          <p:spPr>
            <a:xfrm>
              <a:off x="7537926" y="1265951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正方形/長方形 322">
              <a:extLst>
                <a:ext uri="{FF2B5EF4-FFF2-40B4-BE49-F238E27FC236}">
                  <a16:creationId xmlns:a16="http://schemas.microsoft.com/office/drawing/2014/main" id="{FB9A5C6E-B07F-7DD9-AAED-DA4C73FE1E18}"/>
                </a:ext>
              </a:extLst>
            </p:cNvPr>
            <p:cNvSpPr/>
            <p:nvPr/>
          </p:nvSpPr>
          <p:spPr>
            <a:xfrm>
              <a:off x="7537926" y="1782644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1F80718F-2369-8FDA-9C95-7031761B79E8}"/>
                </a:ext>
              </a:extLst>
            </p:cNvPr>
            <p:cNvSpPr txBox="1"/>
            <p:nvPr/>
          </p:nvSpPr>
          <p:spPr>
            <a:xfrm>
              <a:off x="7496151" y="856563"/>
              <a:ext cx="623543" cy="400110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SiTCP/XG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5" name="直線矢印コネクタ 324">
              <a:extLst>
                <a:ext uri="{FF2B5EF4-FFF2-40B4-BE49-F238E27FC236}">
                  <a16:creationId xmlns:a16="http://schemas.microsoft.com/office/drawing/2014/main" id="{9271ACBC-28E6-BFBC-CCA3-F5CD9200DC5A}"/>
                </a:ext>
              </a:extLst>
            </p:cNvPr>
            <p:cNvCxnSpPr>
              <a:cxnSpLocks/>
            </p:cNvCxnSpPr>
            <p:nvPr/>
          </p:nvCxnSpPr>
          <p:spPr>
            <a:xfrm>
              <a:off x="7083977" y="4102000"/>
              <a:ext cx="344010" cy="0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矢印コネクタ 326">
              <a:extLst>
                <a:ext uri="{FF2B5EF4-FFF2-40B4-BE49-F238E27FC236}">
                  <a16:creationId xmlns:a16="http://schemas.microsoft.com/office/drawing/2014/main" id="{37251D56-6C8B-ACDD-1FEB-B81B3BFDBC2B}"/>
                </a:ext>
              </a:extLst>
            </p:cNvPr>
            <p:cNvCxnSpPr>
              <a:cxnSpLocks/>
            </p:cNvCxnSpPr>
            <p:nvPr/>
          </p:nvCxnSpPr>
          <p:spPr>
            <a:xfrm>
              <a:off x="4024630" y="597503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テキスト ボックス 330">
              <a:extLst>
                <a:ext uri="{FF2B5EF4-FFF2-40B4-BE49-F238E27FC236}">
                  <a16:creationId xmlns:a16="http://schemas.microsoft.com/office/drawing/2014/main" id="{019AE13B-3B84-7516-FFBF-5AAA5E4200C1}"/>
                </a:ext>
              </a:extLst>
            </p:cNvPr>
            <p:cNvSpPr txBox="1"/>
            <p:nvPr/>
          </p:nvSpPr>
          <p:spPr>
            <a:xfrm>
              <a:off x="7937906" y="6225670"/>
              <a:ext cx="1272767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</a:p>
          </p:txBody>
        </p:sp>
        <p:cxnSp>
          <p:nvCxnSpPr>
            <p:cNvPr id="342" name="直線矢印コネクタ 341">
              <a:extLst>
                <a:ext uri="{FF2B5EF4-FFF2-40B4-BE49-F238E27FC236}">
                  <a16:creationId xmlns:a16="http://schemas.microsoft.com/office/drawing/2014/main" id="{C09E46E8-06AB-719C-6B77-1B9FB4A746B5}"/>
                </a:ext>
              </a:extLst>
            </p:cNvPr>
            <p:cNvCxnSpPr>
              <a:cxnSpLocks/>
            </p:cNvCxnSpPr>
            <p:nvPr/>
          </p:nvCxnSpPr>
          <p:spPr>
            <a:xfrm>
              <a:off x="8241178" y="281202"/>
              <a:ext cx="50035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正方形/長方形 343">
              <a:extLst>
                <a:ext uri="{FF2B5EF4-FFF2-40B4-BE49-F238E27FC236}">
                  <a16:creationId xmlns:a16="http://schemas.microsoft.com/office/drawing/2014/main" id="{02431B4A-FD76-9B79-2998-6C03D8664689}"/>
                </a:ext>
              </a:extLst>
            </p:cNvPr>
            <p:cNvSpPr/>
            <p:nvPr/>
          </p:nvSpPr>
          <p:spPr>
            <a:xfrm>
              <a:off x="4988805" y="5834050"/>
              <a:ext cx="1430225" cy="763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正方形/長方形 344">
              <a:extLst>
                <a:ext uri="{FF2B5EF4-FFF2-40B4-BE49-F238E27FC236}">
                  <a16:creationId xmlns:a16="http://schemas.microsoft.com/office/drawing/2014/main" id="{41A5166C-0F11-C307-A531-5152261780B4}"/>
                </a:ext>
              </a:extLst>
            </p:cNvPr>
            <p:cNvSpPr/>
            <p:nvPr/>
          </p:nvSpPr>
          <p:spPr>
            <a:xfrm>
              <a:off x="5117755" y="6160901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id="{55EBA226-8C5E-851E-0500-AA6CFD02372D}"/>
                </a:ext>
              </a:extLst>
            </p:cNvPr>
            <p:cNvSpPr/>
            <p:nvPr/>
          </p:nvSpPr>
          <p:spPr>
            <a:xfrm>
              <a:off x="5773901" y="6155959"/>
              <a:ext cx="533144" cy="291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XADC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テキスト ボックス 346">
              <a:extLst>
                <a:ext uri="{FF2B5EF4-FFF2-40B4-BE49-F238E27FC236}">
                  <a16:creationId xmlns:a16="http://schemas.microsoft.com/office/drawing/2014/main" id="{D4BB1A1E-A308-27E8-5990-31C772D54534}"/>
                </a:ext>
              </a:extLst>
            </p:cNvPr>
            <p:cNvSpPr txBox="1"/>
            <p:nvPr/>
          </p:nvSpPr>
          <p:spPr>
            <a:xfrm>
              <a:off x="5395773" y="5857196"/>
              <a:ext cx="633255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SDS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8" name="直線矢印コネクタ 347">
              <a:extLst>
                <a:ext uri="{FF2B5EF4-FFF2-40B4-BE49-F238E27FC236}">
                  <a16:creationId xmlns:a16="http://schemas.microsoft.com/office/drawing/2014/main" id="{FB489F28-EFBE-44E9-CFFD-DBBE13BA1450}"/>
                </a:ext>
              </a:extLst>
            </p:cNvPr>
            <p:cNvCxnSpPr>
              <a:cxnSpLocks/>
            </p:cNvCxnSpPr>
            <p:nvPr/>
          </p:nvCxnSpPr>
          <p:spPr>
            <a:xfrm>
              <a:off x="6419030" y="6155959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線矢印コネクタ 348">
              <a:extLst>
                <a:ext uri="{FF2B5EF4-FFF2-40B4-BE49-F238E27FC236}">
                  <a16:creationId xmlns:a16="http://schemas.microsoft.com/office/drawing/2014/main" id="{CF9B8AD1-EA42-111A-A495-ED4C2451977E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64" y="5556035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E555C12-E6D2-E6DA-C729-7EE7FB2DDE8A}"/>
                </a:ext>
              </a:extLst>
            </p:cNvPr>
            <p:cNvSpPr/>
            <p:nvPr/>
          </p:nvSpPr>
          <p:spPr>
            <a:xfrm>
              <a:off x="5426128" y="4638729"/>
              <a:ext cx="1001782" cy="460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CECE62002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9FDE10B-4E51-1BF8-A39B-CC753F61499C}"/>
                </a:ext>
              </a:extLst>
            </p:cNvPr>
            <p:cNvSpPr/>
            <p:nvPr/>
          </p:nvSpPr>
          <p:spPr>
            <a:xfrm>
              <a:off x="5908973" y="1180574"/>
              <a:ext cx="1001782" cy="46014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DAQ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functions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E9D6081-34C5-3B69-E49C-D779CD5A6567}"/>
                </a:ext>
              </a:extLst>
            </p:cNvPr>
            <p:cNvSpPr/>
            <p:nvPr/>
          </p:nvSpPr>
          <p:spPr>
            <a:xfrm>
              <a:off x="1760296" y="4587445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CECE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62002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16219A5-F430-F69A-8A8E-17AE2738FABA}"/>
                </a:ext>
              </a:extLst>
            </p:cNvPr>
            <p:cNvSpPr/>
            <p:nvPr/>
          </p:nvSpPr>
          <p:spPr>
            <a:xfrm>
              <a:off x="2637445" y="3154499"/>
              <a:ext cx="644857" cy="3324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C230E9B-2905-0C5B-84E6-D9524EA92F10}"/>
                </a:ext>
              </a:extLst>
            </p:cNvPr>
            <p:cNvSpPr/>
            <p:nvPr/>
          </p:nvSpPr>
          <p:spPr>
            <a:xfrm>
              <a:off x="3917625" y="3103500"/>
              <a:ext cx="1014970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MIKUMARI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492AE46-4D6F-CE1B-3DA7-947DE5868C40}"/>
                </a:ext>
              </a:extLst>
            </p:cNvPr>
            <p:cNvSpPr/>
            <p:nvPr/>
          </p:nvSpPr>
          <p:spPr>
            <a:xfrm>
              <a:off x="5565166" y="3100047"/>
              <a:ext cx="646977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LACCP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EB7EA28-D12E-1144-6E3D-6233A2CDB57B}"/>
                </a:ext>
              </a:extLst>
            </p:cNvPr>
            <p:cNvSpPr/>
            <p:nvPr/>
          </p:nvSpPr>
          <p:spPr>
            <a:xfrm>
              <a:off x="5341988" y="2301274"/>
              <a:ext cx="1011372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Unit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9216BA1-5D74-B2B6-1688-70642AD5D370}"/>
                </a:ext>
              </a:extLst>
            </p:cNvPr>
            <p:cNvSpPr/>
            <p:nvPr/>
          </p:nvSpPr>
          <p:spPr>
            <a:xfrm>
              <a:off x="5412940" y="3885770"/>
              <a:ext cx="1014970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MIKUMARI</a:t>
              </a:r>
            </a:p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Util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45DDB40-B19F-E90F-76A5-B758045C3E02}"/>
                </a:ext>
              </a:extLst>
            </p:cNvPr>
            <p:cNvSpPr/>
            <p:nvPr/>
          </p:nvSpPr>
          <p:spPr>
            <a:xfrm>
              <a:off x="1750407" y="5294486"/>
              <a:ext cx="644857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Flash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台形 13">
              <a:extLst>
                <a:ext uri="{FF2B5EF4-FFF2-40B4-BE49-F238E27FC236}">
                  <a16:creationId xmlns:a16="http://schemas.microsoft.com/office/drawing/2014/main" id="{051F790C-4E5C-6005-24FF-02D64BABB464}"/>
                </a:ext>
              </a:extLst>
            </p:cNvPr>
            <p:cNvSpPr/>
            <p:nvPr/>
          </p:nvSpPr>
          <p:spPr>
            <a:xfrm rot="5400000">
              <a:off x="3475784" y="1382710"/>
              <a:ext cx="674575" cy="270304"/>
            </a:xfrm>
            <a:prstGeom prst="trapezoid">
              <a:avLst>
                <a:gd name="adj" fmla="val 44264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8018010-D2B3-CB74-9D8D-B8813696F4A5}"/>
                </a:ext>
              </a:extLst>
            </p:cNvPr>
            <p:cNvSpPr/>
            <p:nvPr/>
          </p:nvSpPr>
          <p:spPr>
            <a:xfrm>
              <a:off x="3282302" y="2258664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MMCM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31212B7-A676-7FF1-663D-7FFF5D527CC6}"/>
                </a:ext>
              </a:extLst>
            </p:cNvPr>
            <p:cNvSpPr/>
            <p:nvPr/>
          </p:nvSpPr>
          <p:spPr>
            <a:xfrm>
              <a:off x="3282302" y="365630"/>
              <a:ext cx="742328" cy="44132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MMCM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74B09AE-AAD3-77AC-1D66-042214C3477D}"/>
                </a:ext>
              </a:extLst>
            </p:cNvPr>
            <p:cNvSpPr/>
            <p:nvPr/>
          </p:nvSpPr>
          <p:spPr>
            <a:xfrm>
              <a:off x="1727546" y="316148"/>
              <a:ext cx="759871" cy="562710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Oscillator</a:t>
              </a:r>
            </a:p>
            <a:p>
              <a:pPr algn="ctr"/>
              <a:r>
                <a:rPr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100MHz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71F97869-5147-F0D5-0E5F-44F6A428CF1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60" y="1410645"/>
              <a:ext cx="62866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F487B231-3AAF-DA94-FCE0-8BB1C4B2D519}"/>
                </a:ext>
              </a:extLst>
            </p:cNvPr>
            <p:cNvCxnSpPr>
              <a:cxnSpLocks/>
            </p:cNvCxnSpPr>
            <p:nvPr/>
          </p:nvCxnSpPr>
          <p:spPr>
            <a:xfrm>
              <a:off x="3948224" y="1517862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727A15F0-1CE6-23C6-778D-3E4D90D9942C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00" y="1313067"/>
              <a:ext cx="26256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EF6D7051-7F88-E3AD-3D2B-E4F73C8837A5}"/>
                </a:ext>
              </a:extLst>
            </p:cNvPr>
            <p:cNvCxnSpPr>
              <a:cxnSpLocks/>
            </p:cNvCxnSpPr>
            <p:nvPr/>
          </p:nvCxnSpPr>
          <p:spPr>
            <a:xfrm>
              <a:off x="1998980" y="1724424"/>
              <a:ext cx="165331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8BF54E8A-F3CC-AFED-D011-293A2AA7E0A1}"/>
                </a:ext>
              </a:extLst>
            </p:cNvPr>
            <p:cNvCxnSpPr>
              <a:cxnSpLocks/>
            </p:cNvCxnSpPr>
            <p:nvPr/>
          </p:nvCxnSpPr>
          <p:spPr>
            <a:xfrm>
              <a:off x="4178944" y="597503"/>
              <a:ext cx="0" cy="29413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4BC072E0-CB8F-A806-B6CC-3C34E29E5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0900" y="891635"/>
              <a:ext cx="78804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B9E923-D20D-5736-27A5-5E79DD0553A4}"/>
                </a:ext>
              </a:extLst>
            </p:cNvPr>
            <p:cNvCxnSpPr>
              <a:cxnSpLocks/>
            </p:cNvCxnSpPr>
            <p:nvPr/>
          </p:nvCxnSpPr>
          <p:spPr>
            <a:xfrm>
              <a:off x="3390900" y="891635"/>
              <a:ext cx="0" cy="42143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4800CA74-2A94-F0DD-7B21-93F175152FED}"/>
                </a:ext>
              </a:extLst>
            </p:cNvPr>
            <p:cNvCxnSpPr>
              <a:cxnSpLocks/>
            </p:cNvCxnSpPr>
            <p:nvPr/>
          </p:nvCxnSpPr>
          <p:spPr>
            <a:xfrm>
              <a:off x="1998980" y="1724424"/>
              <a:ext cx="0" cy="286302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74BA58F0-B0F7-0843-E6DE-C725AE6F4E09}"/>
                </a:ext>
              </a:extLst>
            </p:cNvPr>
            <p:cNvCxnSpPr>
              <a:cxnSpLocks/>
            </p:cNvCxnSpPr>
            <p:nvPr/>
          </p:nvCxnSpPr>
          <p:spPr>
            <a:xfrm>
              <a:off x="2219960" y="2926080"/>
              <a:ext cx="0" cy="166136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13B95EC-4759-1466-7E27-26693E6FDA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9960" y="2926080"/>
              <a:ext cx="220515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EB04904-EE72-10B9-D8AE-2C7B8864963D}"/>
                </a:ext>
              </a:extLst>
            </p:cNvPr>
            <p:cNvCxnSpPr>
              <a:cxnSpLocks/>
            </p:cNvCxnSpPr>
            <p:nvPr/>
          </p:nvCxnSpPr>
          <p:spPr>
            <a:xfrm>
              <a:off x="4425110" y="2926080"/>
              <a:ext cx="0" cy="17292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8171ADD9-62DF-1FF7-9112-97B500BACEF6}"/>
                </a:ext>
              </a:extLst>
            </p:cNvPr>
            <p:cNvCxnSpPr>
              <a:cxnSpLocks/>
            </p:cNvCxnSpPr>
            <p:nvPr/>
          </p:nvCxnSpPr>
          <p:spPr>
            <a:xfrm>
              <a:off x="4425110" y="2462742"/>
              <a:ext cx="0" cy="463338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5DBE9840-D454-C73B-0C14-ADBAEE74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4630" y="2462742"/>
              <a:ext cx="40048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32925670-0D86-B975-DAFA-A3AA3569B4EA}"/>
                </a:ext>
              </a:extLst>
            </p:cNvPr>
            <p:cNvCxnSpPr>
              <a:cxnSpLocks/>
            </p:cNvCxnSpPr>
            <p:nvPr/>
          </p:nvCxnSpPr>
          <p:spPr>
            <a:xfrm>
              <a:off x="3451860" y="1724424"/>
              <a:ext cx="0" cy="53424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3AF45682-3696-CA56-0C62-8FCF743DDBD8}"/>
                </a:ext>
              </a:extLst>
            </p:cNvPr>
            <p:cNvCxnSpPr>
              <a:cxnSpLocks/>
            </p:cNvCxnSpPr>
            <p:nvPr/>
          </p:nvCxnSpPr>
          <p:spPr>
            <a:xfrm>
              <a:off x="2487417" y="597503"/>
              <a:ext cx="79488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A6496857-B7DA-2ECF-457D-71E617A0F410}"/>
                </a:ext>
              </a:extLst>
            </p:cNvPr>
            <p:cNvSpPr txBox="1"/>
            <p:nvPr/>
          </p:nvSpPr>
          <p:spPr>
            <a:xfrm>
              <a:off x="4280705" y="303462"/>
              <a:ext cx="144483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clock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</a:t>
              </a: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82E07FBE-C26C-6DAB-60FC-FC1E082AED00}"/>
                </a:ext>
              </a:extLst>
            </p:cNvPr>
            <p:cNvSpPr txBox="1"/>
            <p:nvPr/>
          </p:nvSpPr>
          <p:spPr>
            <a:xfrm>
              <a:off x="4253372" y="1264716"/>
              <a:ext cx="144483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clock</a:t>
              </a:r>
            </a:p>
            <a:p>
              <a:pPr algn="ctr"/>
              <a:r>
                <a:rPr kumimoji="1" lang="en-US" altLang="ja-JP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</a:t>
              </a: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13B4B2D0-0C03-A310-A1BB-FEA34FA575E7}"/>
                </a:ext>
              </a:extLst>
            </p:cNvPr>
            <p:cNvSpPr/>
            <p:nvPr/>
          </p:nvSpPr>
          <p:spPr>
            <a:xfrm>
              <a:off x="7387158" y="114995"/>
              <a:ext cx="841527" cy="3324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PCS/PMA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7E1FC466-0F76-2734-B5B1-0D75E2E237D4}"/>
                </a:ext>
              </a:extLst>
            </p:cNvPr>
            <p:cNvSpPr/>
            <p:nvPr/>
          </p:nvSpPr>
          <p:spPr>
            <a:xfrm>
              <a:off x="8741534" y="114995"/>
              <a:ext cx="644857" cy="3324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SFP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6" name="直線矢印コネクタ 255">
              <a:extLst>
                <a:ext uri="{FF2B5EF4-FFF2-40B4-BE49-F238E27FC236}">
                  <a16:creationId xmlns:a16="http://schemas.microsoft.com/office/drawing/2014/main" id="{EA423D83-270E-6E3B-B939-61CCA324EEFF}"/>
                </a:ext>
              </a:extLst>
            </p:cNvPr>
            <p:cNvCxnSpPr>
              <a:cxnSpLocks/>
            </p:cNvCxnSpPr>
            <p:nvPr/>
          </p:nvCxnSpPr>
          <p:spPr>
            <a:xfrm>
              <a:off x="7800111" y="447410"/>
              <a:ext cx="0" cy="33999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6BC75EA3-CD6B-744C-6617-40419CD50099}"/>
                </a:ext>
              </a:extLst>
            </p:cNvPr>
            <p:cNvCxnSpPr>
              <a:cxnSpLocks/>
            </p:cNvCxnSpPr>
            <p:nvPr/>
          </p:nvCxnSpPr>
          <p:spPr>
            <a:xfrm>
              <a:off x="7800111" y="2258664"/>
              <a:ext cx="0" cy="43089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1D5DCF32-BC11-E4D4-3E26-D3E89CC43CD8}"/>
                </a:ext>
              </a:extLst>
            </p:cNvPr>
            <p:cNvCxnSpPr>
              <a:cxnSpLocks/>
              <a:endCxn id="321" idx="0"/>
            </p:cNvCxnSpPr>
            <p:nvPr/>
          </p:nvCxnSpPr>
          <p:spPr>
            <a:xfrm>
              <a:off x="7799247" y="3110471"/>
              <a:ext cx="865" cy="78769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04E52133-534B-43DD-C74A-2D332C5FE76D}"/>
                </a:ext>
              </a:extLst>
            </p:cNvPr>
            <p:cNvCxnSpPr>
              <a:cxnSpLocks/>
            </p:cNvCxnSpPr>
            <p:nvPr/>
          </p:nvCxnSpPr>
          <p:spPr>
            <a:xfrm>
              <a:off x="6419030" y="4905221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線矢印コネクタ 263">
              <a:extLst>
                <a:ext uri="{FF2B5EF4-FFF2-40B4-BE49-F238E27FC236}">
                  <a16:creationId xmlns:a16="http://schemas.microsoft.com/office/drawing/2014/main" id="{BB81E2E5-D9C0-355B-5580-E96C085950BA}"/>
                </a:ext>
              </a:extLst>
            </p:cNvPr>
            <p:cNvCxnSpPr>
              <a:cxnSpLocks/>
            </p:cNvCxnSpPr>
            <p:nvPr/>
          </p:nvCxnSpPr>
          <p:spPr>
            <a:xfrm>
              <a:off x="6397243" y="4102000"/>
              <a:ext cx="512017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線矢印コネクタ 349">
              <a:extLst>
                <a:ext uri="{FF2B5EF4-FFF2-40B4-BE49-F238E27FC236}">
                  <a16:creationId xmlns:a16="http://schemas.microsoft.com/office/drawing/2014/main" id="{C9F41C3F-04B2-475C-820B-3669FDF7D9E9}"/>
                </a:ext>
              </a:extLst>
            </p:cNvPr>
            <p:cNvCxnSpPr>
              <a:cxnSpLocks/>
            </p:cNvCxnSpPr>
            <p:nvPr/>
          </p:nvCxnSpPr>
          <p:spPr>
            <a:xfrm>
              <a:off x="6670403" y="1640717"/>
              <a:ext cx="0" cy="1811653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線矢印コネクタ 355">
              <a:extLst>
                <a:ext uri="{FF2B5EF4-FFF2-40B4-BE49-F238E27FC236}">
                  <a16:creationId xmlns:a16="http://schemas.microsoft.com/office/drawing/2014/main" id="{59941302-E5DD-B456-0494-7D45B359A5E7}"/>
                </a:ext>
              </a:extLst>
            </p:cNvPr>
            <p:cNvCxnSpPr>
              <a:cxnSpLocks/>
            </p:cNvCxnSpPr>
            <p:nvPr/>
          </p:nvCxnSpPr>
          <p:spPr>
            <a:xfrm>
              <a:off x="6678783" y="3429000"/>
              <a:ext cx="252264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dashDot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線矢印コネクタ 358">
              <a:extLst>
                <a:ext uri="{FF2B5EF4-FFF2-40B4-BE49-F238E27FC236}">
                  <a16:creationId xmlns:a16="http://schemas.microsoft.com/office/drawing/2014/main" id="{4223FE52-B266-69DB-6F72-8495A091DB57}"/>
                </a:ext>
              </a:extLst>
            </p:cNvPr>
            <p:cNvCxnSpPr>
              <a:cxnSpLocks/>
            </p:cNvCxnSpPr>
            <p:nvPr/>
          </p:nvCxnSpPr>
          <p:spPr>
            <a:xfrm>
              <a:off x="3282302" y="3320706"/>
              <a:ext cx="63532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線矢印コネクタ 360">
              <a:extLst>
                <a:ext uri="{FF2B5EF4-FFF2-40B4-BE49-F238E27FC236}">
                  <a16:creationId xmlns:a16="http://schemas.microsoft.com/office/drawing/2014/main" id="{E4EC7E41-546E-0A9E-E94D-535584BD6749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95" y="3320706"/>
              <a:ext cx="63532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線矢印コネクタ 361">
              <a:extLst>
                <a:ext uri="{FF2B5EF4-FFF2-40B4-BE49-F238E27FC236}">
                  <a16:creationId xmlns:a16="http://schemas.microsoft.com/office/drawing/2014/main" id="{F7C839F5-B8B6-3391-144A-F847CDEF8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8654" y="2742595"/>
              <a:ext cx="0" cy="36624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線矢印コネクタ 364">
              <a:extLst>
                <a:ext uri="{FF2B5EF4-FFF2-40B4-BE49-F238E27FC236}">
                  <a16:creationId xmlns:a16="http://schemas.microsoft.com/office/drawing/2014/main" id="{F1A28FDE-2819-B327-A965-4B90E430D21A}"/>
                </a:ext>
              </a:extLst>
            </p:cNvPr>
            <p:cNvCxnSpPr>
              <a:cxnSpLocks/>
            </p:cNvCxnSpPr>
            <p:nvPr/>
          </p:nvCxnSpPr>
          <p:spPr>
            <a:xfrm>
              <a:off x="4473370" y="3541368"/>
              <a:ext cx="0" cy="56063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矢印コネクタ 366">
              <a:extLst>
                <a:ext uri="{FF2B5EF4-FFF2-40B4-BE49-F238E27FC236}">
                  <a16:creationId xmlns:a16="http://schemas.microsoft.com/office/drawing/2014/main" id="{9091ADA5-99C4-F967-2A3D-7DD8924812C2}"/>
                </a:ext>
              </a:extLst>
            </p:cNvPr>
            <p:cNvCxnSpPr>
              <a:cxnSpLocks/>
            </p:cNvCxnSpPr>
            <p:nvPr/>
          </p:nvCxnSpPr>
          <p:spPr>
            <a:xfrm>
              <a:off x="5878584" y="3541368"/>
              <a:ext cx="0" cy="33480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線矢印コネクタ 368">
              <a:extLst>
                <a:ext uri="{FF2B5EF4-FFF2-40B4-BE49-F238E27FC236}">
                  <a16:creationId xmlns:a16="http://schemas.microsoft.com/office/drawing/2014/main" id="{EBC22267-7DDB-9692-1336-681AFC185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3370" y="4106740"/>
              <a:ext cx="94762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グループ化 375">
              <a:extLst>
                <a:ext uri="{FF2B5EF4-FFF2-40B4-BE49-F238E27FC236}">
                  <a16:creationId xmlns:a16="http://schemas.microsoft.com/office/drawing/2014/main" id="{EC5D8805-2170-C3F5-4C69-BAFF1D0D5109}"/>
                </a:ext>
              </a:extLst>
            </p:cNvPr>
            <p:cNvGrpSpPr/>
            <p:nvPr/>
          </p:nvGrpSpPr>
          <p:grpSpPr>
            <a:xfrm>
              <a:off x="5215487" y="2217988"/>
              <a:ext cx="387915" cy="275912"/>
              <a:chOff x="6076950" y="1343025"/>
              <a:chExt cx="616011" cy="438150"/>
            </a:xfrm>
          </p:grpSpPr>
          <p:sp>
            <p:nvSpPr>
              <p:cNvPr id="377" name="ハート 376">
                <a:extLst>
                  <a:ext uri="{FF2B5EF4-FFF2-40B4-BE49-F238E27FC236}">
                    <a16:creationId xmlns:a16="http://schemas.microsoft.com/office/drawing/2014/main" id="{F7C85DE7-83FE-3A44-D01C-BB983E5E6A7F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78" name="グループ化 377">
                <a:extLst>
                  <a:ext uri="{FF2B5EF4-FFF2-40B4-BE49-F238E27FC236}">
                    <a16:creationId xmlns:a16="http://schemas.microsoft.com/office/drawing/2014/main" id="{486EBFFF-8508-AB37-82DE-D3E77579A4DE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79" name="直線コネクタ 378">
                  <a:extLst>
                    <a:ext uri="{FF2B5EF4-FFF2-40B4-BE49-F238E27FC236}">
                      <a16:creationId xmlns:a16="http://schemas.microsoft.com/office/drawing/2014/main" id="{C559978A-DD1B-3BD1-0F24-4C94D522C5E4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80" name="直線コネクタ 379">
                  <a:extLst>
                    <a:ext uri="{FF2B5EF4-FFF2-40B4-BE49-F238E27FC236}">
                      <a16:creationId xmlns:a16="http://schemas.microsoft.com/office/drawing/2014/main" id="{80A03AB5-5D6B-9B19-78DE-AAC0C9F10803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81" name="直線コネクタ 380">
                  <a:extLst>
                    <a:ext uri="{FF2B5EF4-FFF2-40B4-BE49-F238E27FC236}">
                      <a16:creationId xmlns:a16="http://schemas.microsoft.com/office/drawing/2014/main" id="{46F0088B-56BE-A2D6-F1FF-FCA2074586ED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82" name="直線コネクタ 381">
                  <a:extLst>
                    <a:ext uri="{FF2B5EF4-FFF2-40B4-BE49-F238E27FC236}">
                      <a16:creationId xmlns:a16="http://schemas.microsoft.com/office/drawing/2014/main" id="{8C0D0471-84B4-2E04-C79E-A2338B5CD26B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83" name="直線コネクタ 382">
                  <a:extLst>
                    <a:ext uri="{FF2B5EF4-FFF2-40B4-BE49-F238E27FC236}">
                      <a16:creationId xmlns:a16="http://schemas.microsoft.com/office/drawing/2014/main" id="{3E68B9BE-4482-56CD-4BF6-5935440DE354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cxnSp>
          <p:nvCxnSpPr>
            <p:cNvPr id="384" name="直線矢印コネクタ 383">
              <a:extLst>
                <a:ext uri="{FF2B5EF4-FFF2-40B4-BE49-F238E27FC236}">
                  <a16:creationId xmlns:a16="http://schemas.microsoft.com/office/drawing/2014/main" id="{D5FE8ABE-7BD9-C79D-4075-672D14C46753}"/>
                </a:ext>
              </a:extLst>
            </p:cNvPr>
            <p:cNvCxnSpPr>
              <a:cxnSpLocks/>
            </p:cNvCxnSpPr>
            <p:nvPr/>
          </p:nvCxnSpPr>
          <p:spPr>
            <a:xfrm>
              <a:off x="2405153" y="4868800"/>
              <a:ext cx="30495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コネクタ 385">
              <a:extLst>
                <a:ext uri="{FF2B5EF4-FFF2-40B4-BE49-F238E27FC236}">
                  <a16:creationId xmlns:a16="http://schemas.microsoft.com/office/drawing/2014/main" id="{C958F513-6A3F-9EC4-A6DC-AE746E3D2F42}"/>
                </a:ext>
              </a:extLst>
            </p:cNvPr>
            <p:cNvCxnSpPr/>
            <p:nvPr/>
          </p:nvCxnSpPr>
          <p:spPr>
            <a:xfrm>
              <a:off x="2824127" y="1056618"/>
              <a:ext cx="4352360" cy="0"/>
            </a:xfrm>
            <a:prstGeom prst="line">
              <a:avLst/>
            </a:prstGeom>
            <a:ln w="158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コネクタ 386">
              <a:extLst>
                <a:ext uri="{FF2B5EF4-FFF2-40B4-BE49-F238E27FC236}">
                  <a16:creationId xmlns:a16="http://schemas.microsoft.com/office/drawing/2014/main" id="{D711987F-2745-A9CF-3C96-5264C9551852}"/>
                </a:ext>
              </a:extLst>
            </p:cNvPr>
            <p:cNvCxnSpPr>
              <a:cxnSpLocks/>
            </p:cNvCxnSpPr>
            <p:nvPr/>
          </p:nvCxnSpPr>
          <p:spPr>
            <a:xfrm>
              <a:off x="7176487" y="1056618"/>
              <a:ext cx="0" cy="1869100"/>
            </a:xfrm>
            <a:prstGeom prst="line">
              <a:avLst/>
            </a:prstGeom>
            <a:ln w="158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コネクタ 389">
              <a:extLst>
                <a:ext uri="{FF2B5EF4-FFF2-40B4-BE49-F238E27FC236}">
                  <a16:creationId xmlns:a16="http://schemas.microsoft.com/office/drawing/2014/main" id="{403238AC-13EA-61A4-0A37-ED3E5E0D4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487" y="2925718"/>
              <a:ext cx="2034186" cy="0"/>
            </a:xfrm>
            <a:prstGeom prst="line">
              <a:avLst/>
            </a:prstGeom>
            <a:ln w="158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C106403-9C1F-34EB-61A8-467E5B4A9DB4}"/>
                </a:ext>
              </a:extLst>
            </p:cNvPr>
            <p:cNvSpPr/>
            <p:nvPr/>
          </p:nvSpPr>
          <p:spPr>
            <a:xfrm>
              <a:off x="7452885" y="2689561"/>
              <a:ext cx="719971" cy="415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endParaRPr kumimoji="1" lang="ja-JP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641</Words>
  <Application>Microsoft Office PowerPoint</Application>
  <PresentationFormat>ワイド画面</PresentationFormat>
  <Paragraphs>242</Paragraphs>
  <Slides>10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UD デジタル 教科書体 NK-R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176</cp:revision>
  <dcterms:created xsi:type="dcterms:W3CDTF">2024-04-03T11:07:37Z</dcterms:created>
  <dcterms:modified xsi:type="dcterms:W3CDTF">2024-09-03T09:05:07Z</dcterms:modified>
</cp:coreProperties>
</file>